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66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6836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77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5768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2261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4918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3555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042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1698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449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7944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539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7924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978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527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146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5683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E195C56-FE27-4FC7-B683-9DAFD17C0526}" type="datetimeFigureOut">
              <a:rPr lang="en-AU" smtClean="0"/>
              <a:t>10/08/2014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5E48CB7-853C-4A46-BB87-D5546052D20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22940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31091" y="2086607"/>
            <a:ext cx="54362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Australia</a:t>
            </a:r>
            <a:endParaRPr lang="en-US" sz="9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13342" y="3656267"/>
            <a:ext cx="44717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By Abbie</a:t>
            </a:r>
            <a:endParaRPr lang="en-US" sz="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193" y="0"/>
            <a:ext cx="3757807" cy="28809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7414"/>
            <a:ext cx="2705622" cy="349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2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5221" y="449603"/>
            <a:ext cx="25394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1</a:t>
            </a:r>
            <a:endParaRPr lang="en-US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307" y="1557599"/>
            <a:ext cx="2661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Arriving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16" y="3369502"/>
            <a:ext cx="3351408" cy="23441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4964" y="2517499"/>
            <a:ext cx="2955480" cy="36416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912" y="3288944"/>
            <a:ext cx="4310585" cy="242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2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9838" y="462130"/>
            <a:ext cx="2751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2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06314" y="1662459"/>
            <a:ext cx="4378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Movie World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481" y="2862788"/>
            <a:ext cx="4668033" cy="3501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232" y="2766302"/>
            <a:ext cx="3244242" cy="390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87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57209" y="437078"/>
            <a:ext cx="2751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3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40428" y="1637407"/>
            <a:ext cx="3584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Sea World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682" y="2382661"/>
            <a:ext cx="2335867" cy="4152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266" y="3369499"/>
            <a:ext cx="4486292" cy="26242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04" y="2271818"/>
            <a:ext cx="2333800" cy="414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57001" y="399500"/>
            <a:ext cx="2751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4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26457" y="1599829"/>
            <a:ext cx="4612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Dream World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83" y="2683252"/>
            <a:ext cx="2968405" cy="39578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54" y="2683252"/>
            <a:ext cx="2226304" cy="39578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684" y="2683252"/>
            <a:ext cx="2968406" cy="395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69735" y="437078"/>
            <a:ext cx="2751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5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9099" y="1637407"/>
            <a:ext cx="5992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Sea World Again!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87" y="2560737"/>
            <a:ext cx="3056090" cy="40747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831" y="3018773"/>
            <a:ext cx="4434213" cy="33256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099" y="2560737"/>
            <a:ext cx="2596002" cy="404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6897" y="324344"/>
            <a:ext cx="2751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6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89517" y="1524673"/>
            <a:ext cx="6785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Movie World Again!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825" y="2706212"/>
            <a:ext cx="5269283" cy="395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05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9839" y="324344"/>
            <a:ext cx="2751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Day 7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99203" y="1524673"/>
            <a:ext cx="5992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Sea World Again!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24" y="3206663"/>
            <a:ext cx="3966574" cy="29749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001" y="2448003"/>
            <a:ext cx="3099749" cy="41329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483" y="3237953"/>
            <a:ext cx="3883133" cy="291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64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36618" y="3366655"/>
            <a:ext cx="72304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Thanks fo</a:t>
            </a:r>
            <a:r>
              <a:rPr 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r watching!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4991" cy="33666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492" y="4384964"/>
            <a:ext cx="4396508" cy="247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71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78</TotalTime>
  <Words>40</Words>
  <Application>Microsoft Office PowerPoint</Application>
  <PresentationFormat>Widescreen</PresentationFormat>
  <Paragraphs>17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Century Gothic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Warren</dc:creator>
  <cp:lastModifiedBy> </cp:lastModifiedBy>
  <cp:revision>9</cp:revision>
  <dcterms:created xsi:type="dcterms:W3CDTF">2014-08-09T06:51:46Z</dcterms:created>
  <dcterms:modified xsi:type="dcterms:W3CDTF">2014-08-10T04:40:31Z</dcterms:modified>
</cp:coreProperties>
</file>